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E1D9-2B37-6D00-37E1-73F4E0190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C41EA-3051-D175-90B0-6CC7A7E43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1765-7C7B-4108-2870-C2187E07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837D-1E1E-89CA-3AEE-C8CF55EF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BDE2-157E-F11F-7C6D-23DF01E6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09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3834-00D6-86F7-93FD-39BD0F7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8C000-E6B4-FC7C-B98B-CC8A31032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832C-1AB9-E652-CFD7-9EB7E428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45E88-6FB6-A27D-7D0D-EC22AFDD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199A-C6C6-9037-9257-36CB2C7D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BBDE6-189D-4B18-7EB3-1DD299FFD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5572F-2995-4EFA-DDD7-64A888F3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FB32F-82BC-BD9B-28DC-96DEC6DA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701F9-1244-301F-D1B6-D8C3ECD7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3617-2089-040B-1C7E-5C530768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5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C3F8-E453-EEAD-F756-DD0108F5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C6A4-E7A1-7DDD-4CA5-E6724A43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D8A8-B880-720E-CCD3-D729BB8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CA73A-5275-1352-4699-614C434E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16962-8A5E-8BF5-514C-22867DB9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8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19D-C7AD-142B-61B9-A58866A2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F5261-D94A-9ED1-BF26-DAC93A4D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FD69-B316-B523-BBAE-FDBCF632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06EE8-3B63-5916-7820-B1CB00D63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5D18F-BA71-9456-8C23-B22559F6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66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92F2-8449-0158-6F92-5E4B4E88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D05E-41ED-26FC-487D-7EF490076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6F89C-2E08-F9E3-CF75-97B8EDBE5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5107-E6D3-A688-F9EC-D9D5E5DC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4807D-9379-4539-69CC-9792D5F9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2069-E548-ED8E-C340-1A261352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04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727-376C-CAFE-564F-2C80E22C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83A91-DF67-99F7-A088-B13D35C82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A687B-DFE4-BDE7-8271-F396C885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9DC46-E1CF-8475-2C61-9E4F20F2D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E8B59-CF3E-4609-DA36-575C8BAC9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1112D-BFB5-40E3-8A5D-03D3CFCB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A5D57-7B00-485E-E1BD-452E05BA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EB759-C82D-25DE-37F6-2DC1CA62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2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3510-8348-9737-D5D3-72485C2C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47C37-49B9-A809-E4E7-B3FCF97A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298C0-0140-56DE-2814-A31C761A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6110F-99C9-C9C8-A0E1-08AA01D4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0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C9901-7191-24A9-5D7E-6C8EFA78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BE8CB-7F43-97E7-39C7-730D18EF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B2765-0AAB-9CA6-DCD2-FA66583E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2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7F12-9377-B079-E0C0-0CBF3E37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B3B6-D150-1336-69A2-407A72927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C5B6C-22BC-AF43-F195-7C70685E1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E13AB-F796-2E9E-3751-861EF20C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A1337-7D3F-D6C2-2315-97FE62B1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3A46C-8502-2C8D-1E40-C8314207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9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7391-6EA6-0BD0-DC51-279C6386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58A77-00DD-11EB-CE4D-7EFBAE7EE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6D477-26FC-0E0E-A6F8-DA96877BB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6F951-CC07-D385-2C7E-5D23E7AE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1F398-A852-C070-2330-C1C933BF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92C94-93EE-5157-1DB4-D58231CD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3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B7EDA-EE0C-47B3-D958-6A7562E7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182A-4505-F92A-B8E3-BDD1CBC11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1AA4A-4DC8-5202-FB26-3F82FA91F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85B016-9D95-4414-84BC-874014F6F964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96CE-B3E8-CE31-8418-8FB92E0DC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1010-5DB9-C836-4405-C0215977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7F570-3941-42CB-977E-DFE04A5177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4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75A5-37C0-6ED7-6A0D-C208F90E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E387A-5FE1-F431-E350-5CB9538F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" y="978743"/>
            <a:ext cx="6268064" cy="4719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301F0-4FE4-86FB-9FC7-54BFAF5D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6" y="2411580"/>
            <a:ext cx="2797324" cy="1391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70CAE-EDA2-00AD-DDC9-96F3034E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59" y="2431460"/>
            <a:ext cx="2757371" cy="1372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BEDD0-F191-122A-CDD4-C4233B90B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59" y="3877328"/>
            <a:ext cx="2757371" cy="1372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A0E13-C44F-5711-1321-5B7B81994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259" y="978742"/>
            <a:ext cx="2757370" cy="1372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87548-B2D5-30E8-CBC2-FA84C3FF1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418" y="3884178"/>
            <a:ext cx="2729839" cy="1358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1CEF-A51C-2426-4DA7-5F0D8BBBA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4629" y="978743"/>
            <a:ext cx="2757371" cy="13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 Seunarine</dc:creator>
  <cp:lastModifiedBy>Kris Seunarine</cp:lastModifiedBy>
  <cp:revision>1</cp:revision>
  <dcterms:created xsi:type="dcterms:W3CDTF">2025-09-30T06:00:31Z</dcterms:created>
  <dcterms:modified xsi:type="dcterms:W3CDTF">2025-09-30T06:02:03Z</dcterms:modified>
</cp:coreProperties>
</file>